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8" y="-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4080-CD25-4C7A-A160-2987DF0F0824}" type="datetimeFigureOut">
              <a:rPr lang="ko-KR" altLang="en-US" smtClean="0"/>
              <a:t>2020-05-02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7877-A46F-46D6-9A3C-A94C4F5524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김병철포스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22498" cy="6858000"/>
          </a:xfrm>
          <a:prstGeom prst="rect">
            <a:avLst/>
          </a:prstGeom>
        </p:spPr>
      </p:pic>
      <p:pic>
        <p:nvPicPr>
          <p:cNvPr id="5" name="그림 4" descr="KakaoTalk_20200425_130013577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0"/>
            <a:ext cx="513814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dahyeun lee</dc:creator>
  <cp:lastModifiedBy>dahyeun lee</cp:lastModifiedBy>
  <cp:revision>1</cp:revision>
  <dcterms:created xsi:type="dcterms:W3CDTF">2020-05-02T07:05:57Z</dcterms:created>
  <dcterms:modified xsi:type="dcterms:W3CDTF">2020-05-02T07:06:35Z</dcterms:modified>
</cp:coreProperties>
</file>