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456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93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50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5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3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07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83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61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92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56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28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14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A2295-6946-495F-AFAB-6E05B81097CC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FBCE6-5CEF-44CD-B5A3-14191AA7CF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70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윤수경\Desktop\신국보보물전 홍보자료\200512_신국보보물전_포스터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5584"/>
            <a:ext cx="6597352" cy="989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12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윤수경</dc:creator>
  <cp:lastModifiedBy>윤수경</cp:lastModifiedBy>
  <cp:revision>1</cp:revision>
  <dcterms:created xsi:type="dcterms:W3CDTF">2020-05-27T02:18:02Z</dcterms:created>
  <dcterms:modified xsi:type="dcterms:W3CDTF">2020-05-27T02:20:11Z</dcterms:modified>
</cp:coreProperties>
</file>